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1388388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5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5" userDrawn="1">
          <p15:clr>
            <a:srgbClr val="FBAE40"/>
          </p15:clr>
        </p15:guide>
        <p15:guide id="2" pos="67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5" userDrawn="1">
          <p15:clr>
            <a:srgbClr val="FBAE40"/>
          </p15:clr>
        </p15:guide>
        <p15:guide id="2" pos="673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5" userDrawn="1">
          <p15:clr>
            <a:srgbClr val="FBAE40"/>
          </p15:clr>
        </p15:guide>
        <p15:guide id="2" pos="673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5" userDrawn="1">
          <p15:clr>
            <a:srgbClr val="FBAE40"/>
          </p15:clr>
        </p15:guide>
        <p15:guide id="2" pos="67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5" userDrawn="1">
          <p15:clr>
            <a:srgbClr val="FBAE40"/>
          </p15:clr>
        </p15:guide>
        <p15:guide id="2" pos="67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5" userDrawn="1">
          <p15:clr>
            <a:srgbClr val="FBAE40"/>
          </p15:clr>
        </p15:guide>
        <p15:guide id="2" pos="67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5" userDrawn="1">
          <p15:clr>
            <a:srgbClr val="FBAE40"/>
          </p15:clr>
        </p15:guide>
        <p15:guide id="2" pos="673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5" userDrawn="1">
          <p15:clr>
            <a:srgbClr val="FBAE40"/>
          </p15:clr>
        </p15:guide>
        <p15:guide id="2" pos="67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466229-BEA2-A9C1-E2AB-966D4FB5EA70}"/>
              </a:ext>
            </a:extLst>
          </p:cNvPr>
          <p:cNvSpPr txBox="1"/>
          <p:nvPr userDrawn="1"/>
        </p:nvSpPr>
        <p:spPr>
          <a:xfrm>
            <a:off x="-20940" y="28028444"/>
            <a:ext cx="21428679" cy="224676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5000" b="1" dirty="0">
                <a:solidFill>
                  <a:schemeClr val="bg1"/>
                </a:solidFill>
              </a:rPr>
              <a:t>		Engineering Methodologies for Medicine and Sport</a:t>
            </a: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		</a:t>
            </a:r>
            <a:r>
              <a:rPr lang="en-US" sz="5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University of Rome Tor Vergata – 18-20 February 2026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1ABF488C-ACA2-14D1-8383-27989545F467}"/>
              </a:ext>
            </a:extLst>
          </p:cNvPr>
          <p:cNvSpPr/>
          <p:nvPr userDrawn="1"/>
        </p:nvSpPr>
        <p:spPr>
          <a:xfrm>
            <a:off x="0" y="3650472"/>
            <a:ext cx="21388388" cy="25025112"/>
          </a:xfrm>
          <a:prstGeom prst="roundRect">
            <a:avLst>
              <a:gd name="adj" fmla="val 154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B31B142A-4822-7E84-ADBA-800CB73F019D}"/>
              </a:ext>
            </a:extLst>
          </p:cNvPr>
          <p:cNvSpPr/>
          <p:nvPr userDrawn="1"/>
        </p:nvSpPr>
        <p:spPr>
          <a:xfrm>
            <a:off x="316897" y="4009104"/>
            <a:ext cx="20754594" cy="24410448"/>
          </a:xfrm>
          <a:prstGeom prst="roundRect">
            <a:avLst>
              <a:gd name="adj" fmla="val 1549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rea di rispetto 3">
            <a:extLst>
              <a:ext uri="{FF2B5EF4-FFF2-40B4-BE49-F238E27FC236}">
                <a16:creationId xmlns:a16="http://schemas.microsoft.com/office/drawing/2014/main" id="{DA7E9ED3-A7CC-55DD-CAB3-48CF78CF3E8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19499" r="14100" b="20734"/>
          <a:stretch>
            <a:fillRect/>
          </a:stretch>
        </p:blipFill>
        <p:spPr bwMode="auto">
          <a:xfrm>
            <a:off x="16499840" y="28676408"/>
            <a:ext cx="4888548" cy="159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Immagine che contiene testo, schizzo, Line art, disegno&#10;&#10;Il contenuto generato dall'IA potrebbe non essere corretto.">
            <a:extLst>
              <a:ext uri="{FF2B5EF4-FFF2-40B4-BE49-F238E27FC236}">
                <a16:creationId xmlns:a16="http://schemas.microsoft.com/office/drawing/2014/main" id="{6FA40DCB-EFB1-9B1B-C2C2-002786D5BB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731014" y="-3531"/>
            <a:ext cx="8599009" cy="36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35" userDrawn="1">
          <p15:clr>
            <a:srgbClr val="F26B43"/>
          </p15:clr>
        </p15:guide>
        <p15:guide id="2" pos="67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1558"/>
            <a:ext cx="5220532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000" b="1" dirty="0"/>
              <a:t>POSTER TITLE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16398"/>
            <a:ext cx="405752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400" b="1" dirty="0"/>
              <a:t>Author Name(s) </a:t>
            </a:r>
            <a:br>
              <a:rPr lang="en-US" sz="4400" b="1"/>
            </a:br>
            <a:r>
              <a:rPr lang="en-US" sz="4400" b="1"/>
              <a:t>Affiliation(s</a:t>
            </a:r>
            <a:r>
              <a:rPr lang="en-US" sz="4400" b="1" dirty="0"/>
              <a:t>)</a:t>
            </a:r>
            <a:endParaRPr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8505" y="4388147"/>
            <a:ext cx="20371377" cy="1726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12</Words>
  <Application>Microsoft Office PowerPoint</Application>
  <PresentationFormat>Personalizzato</PresentationFormat>
  <Paragraphs>31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vincenzo bonaiuto</cp:lastModifiedBy>
  <cp:revision>5</cp:revision>
  <dcterms:created xsi:type="dcterms:W3CDTF">2013-01-27T09:14:16Z</dcterms:created>
  <dcterms:modified xsi:type="dcterms:W3CDTF">2026-01-14T10:38:58Z</dcterms:modified>
  <cp:category/>
</cp:coreProperties>
</file>